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9" r:id="rId10"/>
    <p:sldId id="271" r:id="rId11"/>
    <p:sldId id="272" r:id="rId12"/>
    <p:sldId id="270" r:id="rId13"/>
    <p:sldId id="273" r:id="rId14"/>
    <p:sldId id="274" r:id="rId15"/>
    <p:sldId id="275" r:id="rId16"/>
    <p:sldId id="276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0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0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8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6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1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9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9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A84BE-2182-477A-86E1-DEF5434E7088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22.png"/><Relationship Id="rId4" Type="http://schemas.microsoft.com/office/2007/relationships/hdphoto" Target="../media/hdphoto2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1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2.png"/><Relationship Id="rId1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18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18.png"/><Relationship Id="rId1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4" b="100000" l="9907" r="8990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5757" y="-12701"/>
              <a:ext cx="5033343" cy="6773844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8348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6584" y="418741"/>
              <a:ext cx="3191021" cy="585020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495" l="9211" r="96930">
                          <a14:foregroundMark x1="44298" y1="90657" x2="44737" y2="47980"/>
                          <a14:foregroundMark x1="25877" y1="51515" x2="72368" y2="49495"/>
                          <a14:foregroundMark x1="42982" y1="10354" x2="55263" y2="2020"/>
                          <a14:foregroundMark x1="62281" y1="5303" x2="71930" y2="10859"/>
                          <a14:foregroundMark x1="39474" y1="88131" x2="40351" y2="287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6359" y="248195"/>
              <a:ext cx="3556886" cy="61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46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Una caricatura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947110A-6F95-4D03-9E77-54D416F3C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44" b="85625" l="339" r="100000">
                          <a14:foregroundMark x1="34746" y1="75078" x2="83390" y2="56563"/>
                          <a14:foregroundMark x1="63559" y1="75391" x2="28305" y2="72266"/>
                          <a14:backgroundMark x1="11695" y1="28906" x2="15085" y2="5547"/>
                          <a14:backgroundMark x1="1864" y1="32266" x2="8305" y2="23203"/>
                        </a14:backgroundRemoval>
                      </a14:imgEffect>
                    </a14:imgLayer>
                  </a14:imgProps>
                </a:ext>
              </a:extLst>
            </a:blip>
            <a:srcRect t="3773" b="13004"/>
            <a:stretch/>
          </p:blipFill>
          <p:spPr>
            <a:xfrm>
              <a:off x="4053842" y="391707"/>
              <a:ext cx="3446292" cy="62224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1237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5" b="98755" l="204" r="98982">
                          <a14:foregroundMark x1="22607" y1="76763" x2="86762" y2="80498"/>
                          <a14:foregroundMark x1="91650" y1="80913" x2="91650" y2="77178"/>
                          <a14:foregroundMark x1="23625" y1="94191" x2="10794" y2="72199"/>
                          <a14:foregroundMark x1="23422" y1="60166" x2="53360" y2="52697"/>
                          <a14:foregroundMark x1="21996" y1="55602" x2="41752" y2="41909"/>
                          <a14:foregroundMark x1="17515" y1="60996" x2="54379" y2="42739"/>
                          <a14:foregroundMark x1="14868" y1="92531" x2="30957" y2="99170"/>
                          <a14:foregroundMark x1="32179" y1="89627" x2="96741" y2="77593"/>
                          <a14:foregroundMark x1="60896" y1="12448" x2="47862" y2="11618"/>
                          <a14:foregroundMark x1="46843" y1="4149" x2="37271" y2="10788"/>
                          <a14:foregroundMark x1="12424" y1="93776" x2="32383" y2="98755"/>
                          <a14:foregroundMark x1="63136" y1="10373" x2="57026" y2="4564"/>
                          <a14:foregroundMark x1="37882" y1="9544" x2="45621" y2="415"/>
                          <a14:foregroundMark x1="50509" y1="56846" x2="71079" y2="51037"/>
                          <a14:foregroundMark x1="71690" y1="29046" x2="71894" y2="71369"/>
                          <a14:foregroundMark x1="76578" y1="28216" x2="76782" y2="67635"/>
                          <a14:foregroundMark x1="15682" y1="60996" x2="38493" y2="31950"/>
                          <a14:foregroundMark x1="23829" y1="34855" x2="23829" y2="20747"/>
                          <a14:foregroundMark x1="23014" y1="24481" x2="25866" y2="47303"/>
                          <a14:foregroundMark x1="76986" y1="50207" x2="83910" y2="56846"/>
                          <a14:foregroundMark x1="83503" y1="53112" x2="76782" y2="48133"/>
                          <a14:foregroundMark x1="84114" y1="56017" x2="81263" y2="49793"/>
                          <a14:backgroundMark x1="36660" y1="9959" x2="42159" y2="0"/>
                          <a14:backgroundMark x1="62525" y1="4979" x2="58452" y2="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6386" y="997433"/>
              <a:ext cx="8298314" cy="4073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34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547" l="0" r="99287">
                          <a14:foregroundMark x1="16262" y1="89535" x2="14408" y2="54360"/>
                          <a14:foregroundMark x1="10699" y1="59884" x2="15549" y2="89826"/>
                          <a14:foregroundMark x1="15549" y1="89826" x2="84736" y2="83430"/>
                          <a14:foregroundMark x1="88730" y1="58430" x2="88730" y2="96512"/>
                          <a14:foregroundMark x1="71897" y1="60174" x2="57489" y2="0"/>
                          <a14:foregroundMark x1="35378" y1="49128" x2="52782" y2="9012"/>
                          <a14:foregroundMark x1="34522" y1="43023" x2="47504" y2="9593"/>
                          <a14:foregroundMark x1="41940" y1="53488" x2="58345" y2="22965"/>
                          <a14:foregroundMark x1="60913" y1="3488" x2="66619" y2="28779"/>
                          <a14:foregroundMark x1="69472" y1="45349" x2="75892" y2="68605"/>
                          <a14:foregroundMark x1="73181" y1="60465" x2="61484" y2="2616"/>
                          <a14:foregroundMark x1="14123" y1="89826" x2="9558" y2="49419"/>
                          <a14:backgroundMark x1="7275" y1="53779" x2="2425" y2="1163"/>
                          <a14:backgroundMark x1="9130" y1="22384" x2="38516" y2="22384"/>
                          <a14:backgroundMark x1="72468" y1="25291" x2="98288" y2="8140"/>
                          <a14:backgroundMark x1="71755" y1="44186" x2="78174" y2="55814"/>
                          <a14:backgroundMark x1="78174" y1="55814" x2="78174" y2="55814"/>
                          <a14:backgroundMark x1="89872" y1="96802" x2="66334" y2="98547"/>
                          <a14:backgroundMark x1="35378" y1="96221" x2="60057" y2="98547"/>
                          <a14:backgroundMark x1="78317" y1="95930" x2="67760" y2="95640"/>
                          <a14:backgroundMark x1="90300" y1="87209" x2="82882" y2="98547"/>
                          <a14:backgroundMark x1="26961" y1="17151" x2="45221" y2="291"/>
                          <a14:backgroundMark x1="46648" y1="3779" x2="48074" y2="2907"/>
                          <a14:backgroundMark x1="75464" y1="59593" x2="80171" y2="59302"/>
                          <a14:backgroundMark x1="75321" y1="60174" x2="72325" y2="3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2463" y="1231900"/>
              <a:ext cx="8644370" cy="4242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16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188" b="98313" l="2250" r="100000">
                          <a14:foregroundMark x1="33833" y1="84563" x2="45750" y2="75063"/>
                          <a14:foregroundMark x1="37917" y1="47250" x2="29250" y2="51438"/>
                          <a14:foregroundMark x1="35333" y1="46875" x2="28000" y2="47813"/>
                          <a14:backgroundMark x1="6167" y1="79813" x2="26250" y2="61875"/>
                          <a14:backgroundMark x1="30250" y1="45313" x2="36333" y2="42875"/>
                          <a14:backgroundMark x1="41417" y1="45688" x2="33083" y2="41875"/>
                          <a14:backgroundMark x1="72417" y1="57500" x2="99583" y2="53500"/>
                          <a14:backgroundMark x1="58250" y1="80938" x2="79250" y2="92188"/>
                          <a14:backgroundMark x1="48583" y1="79813" x2="25917" y2="99813"/>
                          <a14:backgroundMark x1="51083" y1="77125" x2="51333" y2="95438"/>
                          <a14:backgroundMark x1="49083" y1="77313" x2="38417" y2="98313"/>
                          <a14:backgroundMark x1="46000" y1="79438" x2="48583" y2="77125"/>
                          <a14:backgroundMark x1="92750" y1="73125" x2="99833" y2="76938"/>
                          <a14:backgroundMark x1="94750" y1="77500" x2="99333" y2="78875"/>
                          <a14:backgroundMark x1="55167" y1="77500" x2="56417" y2="8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57"/>
            <a:stretch/>
          </p:blipFill>
          <p:spPr>
            <a:xfrm>
              <a:off x="2413907" y="18533"/>
              <a:ext cx="6024698" cy="683946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071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313" b="92000" l="10000" r="90000">
                          <a14:foregroundMark x1="25917" y1="82875" x2="44000" y2="82875"/>
                          <a14:foregroundMark x1="75000" y1="85313" x2="66333" y2="86688"/>
                          <a14:foregroundMark x1="37667" y1="87813" x2="19833" y2="83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91" b="3619"/>
            <a:stretch/>
          </p:blipFill>
          <p:spPr>
            <a:xfrm>
              <a:off x="1658983" y="0"/>
              <a:ext cx="7322276" cy="6657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28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1" r="23999"/>
            <a:stretch/>
          </p:blipFill>
          <p:spPr>
            <a:xfrm>
              <a:off x="2573388" y="650637"/>
              <a:ext cx="2521126" cy="5323201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9" t="1524" r="22232" b="-572"/>
            <a:stretch/>
          </p:blipFill>
          <p:spPr>
            <a:xfrm>
              <a:off x="6910251" y="597945"/>
              <a:ext cx="2547258" cy="5428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57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896" r="98568">
                          <a14:foregroundMark x1="29036" y1="45117" x2="20573" y2="46484"/>
                          <a14:foregroundMark x1="73438" y1="55957" x2="76432" y2="62500"/>
                          <a14:foregroundMark x1="84115" y1="50488" x2="80078" y2="42676"/>
                          <a14:foregroundMark x1="80078" y1="42676" x2="76432" y2="40527"/>
                          <a14:foregroundMark x1="77214" y1="65332" x2="76302" y2="60156"/>
                          <a14:foregroundMark x1="73698" y1="71777" x2="77995" y2="73535"/>
                          <a14:backgroundMark x1="76042" y1="36914" x2="95052" y2="46680"/>
                          <a14:backgroundMark x1="71354" y1="34863" x2="75000" y2="24414"/>
                          <a14:backgroundMark x1="73438" y1="24023" x2="59505" y2="6836"/>
                          <a14:backgroundMark x1="32031" y1="41113" x2="16016" y2="44336"/>
                          <a14:backgroundMark x1="80339" y1="82129" x2="76953" y2="719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302" y="0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08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203200"/>
            <a:ext cx="11887205" cy="7061200"/>
            <a:chOff x="0" y="-203200"/>
            <a:chExt cx="11887205" cy="70612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625" l="9959" r="89973">
                          <a14:backgroundMark x1="27404" y1="39438" x2="25962" y2="77063"/>
                          <a14:backgroundMark x1="32074" y1="56313" x2="29258" y2="37438"/>
                          <a14:backgroundMark x1="47940" y1="94063" x2="57143" y2="99813"/>
                          <a14:backgroundMark x1="58723" y1="98125" x2="62637" y2="98500"/>
                          <a14:backgroundMark x1="77266" y1="98125" x2="65865" y2="99813"/>
                          <a14:backgroundMark x1="45742" y1="97938" x2="27816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82"/>
            <a:stretch/>
          </p:blipFill>
          <p:spPr>
            <a:xfrm>
              <a:off x="1981201" y="-203200"/>
              <a:ext cx="7679896" cy="70485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342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04503"/>
            <a:ext cx="11887205" cy="6962503"/>
            <a:chOff x="0" y="-104503"/>
            <a:chExt cx="11887205" cy="6962503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9958" r="89972">
                          <a14:foregroundMark x1="33871" y1="46938" x2="33520" y2="44000"/>
                          <a14:foregroundMark x1="33520" y1="48250" x2="34993" y2="49875"/>
                          <a14:backgroundMark x1="47265" y1="27063" x2="44180" y2="26875"/>
                          <a14:backgroundMark x1="52875" y1="94813" x2="47125" y2="95188"/>
                          <a14:backgroundMark x1="21529" y1="99250" x2="25877" y2="99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6"/>
            <a:stretch/>
          </p:blipFill>
          <p:spPr>
            <a:xfrm>
              <a:off x="2138566" y="-104503"/>
              <a:ext cx="7130891" cy="68580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40247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63" b="100000" l="3259" r="89758">
                          <a14:foregroundMark x1="25978" y1="46500" x2="27654" y2="60750"/>
                          <a14:foregroundMark x1="18901" y1="50688" x2="16015" y2="50313"/>
                          <a14:foregroundMark x1="82682" y1="7625" x2="82682" y2="10125"/>
                          <a14:foregroundMark x1="82402" y1="6875" x2="85847" y2="7250"/>
                          <a14:foregroundMark x1="82123" y1="6500" x2="88082" y2="6875"/>
                          <a14:foregroundMark x1="88827" y1="7625" x2="88175" y2="9938"/>
                          <a14:foregroundMark x1="85661" y1="13438" x2="89199" y2="9750"/>
                          <a14:foregroundMark x1="89292" y1="7125" x2="86592" y2="12313"/>
                          <a14:backgroundMark x1="54283" y1="3250" x2="87803" y2="2875"/>
                          <a14:backgroundMark x1="29143" y1="99375" x2="22346" y2="98938"/>
                          <a14:backgroundMark x1="28771" y1="99563" x2="33426" y2="99188"/>
                          <a14:backgroundMark x1="48045" y1="99313" x2="55587" y2="99438"/>
                          <a14:backgroundMark x1="66946" y1="99438" x2="79888" y2="98500"/>
                          <a14:backgroundMark x1="48138" y1="99125" x2="44413" y2="99688"/>
                          <a14:backgroundMark x1="33985" y1="99750" x2="35940" y2="99750"/>
                          <a14:backgroundMark x1="55773" y1="99500" x2="57914" y2="99813"/>
                          <a14:backgroundMark x1="68063" y1="99625" x2="65829" y2="99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3446" y="-12701"/>
              <a:ext cx="4427841" cy="6596410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81721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44929"/>
            <a:ext cx="11887205" cy="7102929"/>
            <a:chOff x="0" y="-244929"/>
            <a:chExt cx="11887205" cy="7102929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8" y="-12701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9" y="-244929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44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5401"/>
            <a:ext cx="11887205" cy="6883401"/>
            <a:chOff x="0" y="-25401"/>
            <a:chExt cx="11887205" cy="68834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824" b="100000" l="22000" r="87125">
                          <a14:backgroundMark x1="57438" y1="95006" x2="49500" y2="96693"/>
                          <a14:backgroundMark x1="25750" y1="97471" x2="29000" y2="99935"/>
                          <a14:backgroundMark x1="79875" y1="98184" x2="73375" y2="99935"/>
                          <a14:backgroundMark x1="58875" y1="98184" x2="67188" y2="999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8" t="15449" r="13693"/>
            <a:stretch/>
          </p:blipFill>
          <p:spPr>
            <a:xfrm>
              <a:off x="3040745" y="-25401"/>
              <a:ext cx="5021944" cy="6535068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66645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88" b="87438" l="6250" r="91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8677" r="6543" b="11111"/>
            <a:stretch/>
          </p:blipFill>
          <p:spPr>
            <a:xfrm>
              <a:off x="3149599" y="105413"/>
              <a:ext cx="5254172" cy="6382472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98515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78643"/>
            <a:ext cx="11887205" cy="7531457"/>
            <a:chOff x="0" y="-78643"/>
            <a:chExt cx="11887205" cy="7531457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78181728-5B14-4613-84B9-5CB155819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100000">
                          <a14:foregroundMark x1="6563" y1="69844" x2="15417" y2="69297"/>
                          <a14:backgroundMark x1="11354" y1="83906" x2="58229" y2="91563"/>
                          <a14:backgroundMark x1="65521" y1="84688" x2="85000" y2="97891"/>
                          <a14:backgroundMark x1="80938" y1="56641" x2="99583" y2="51484"/>
                          <a14:backgroundMark x1="15729" y1="59688" x2="19375" y2="55547"/>
                        </a14:backgroundRemoval>
                      </a14:imgEffect>
                    </a14:imgLayer>
                  </a14:imgProps>
                </a:ext>
              </a:extLst>
            </a:blip>
            <a:srcRect t="7512" b="5370"/>
            <a:stretch/>
          </p:blipFill>
          <p:spPr>
            <a:xfrm>
              <a:off x="430976" y="-14992"/>
              <a:ext cx="2971602" cy="3451695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6" name="Imagen 15" descr="Un pastel en forma de corazón&#10;&#10;Descripción generada automáticamente con confianza baja">
              <a:extLst>
                <a:ext uri="{FF2B5EF4-FFF2-40B4-BE49-F238E27FC236}">
                  <a16:creationId xmlns:a16="http://schemas.microsoft.com/office/drawing/2014/main" id="{1492C60F-492A-42FD-A7CF-967D13F2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500" r="98438">
                          <a14:foregroundMark x1="18750" y1="26328" x2="67188" y2="21797"/>
                          <a14:foregroundMark x1="18125" y1="43828" x2="2604" y2="49922"/>
                          <a14:foregroundMark x1="3438" y1="58359" x2="6563" y2="69219"/>
                          <a14:foregroundMark x1="10313" y1="72188" x2="75000" y2="78281"/>
                          <a14:foregroundMark x1="98438" y1="78047" x2="72396" y2="60313"/>
                          <a14:foregroundMark x1="86250" y1="83438" x2="12083" y2="69375"/>
                          <a14:foregroundMark x1="14688" y1="67891" x2="14688" y2="67891"/>
                          <a14:foregroundMark x1="76458" y1="80234" x2="88854" y2="73516"/>
                          <a14:foregroundMark x1="3438" y1="67891" x2="10313" y2="69844"/>
                          <a14:foregroundMark x1="5729" y1="71563" x2="5729" y2="70078"/>
                          <a14:foregroundMark x1="16667" y1="47969" x2="3438" y2="50156"/>
                          <a14:foregroundMark x1="73854" y1="53125" x2="77292" y2="54922"/>
                          <a14:foregroundMark x1="32604" y1="39922" x2="39792" y2="39922"/>
                          <a14:backgroundMark x1="93229" y1="23047" x2="95521" y2="54219"/>
                          <a14:backgroundMark x1="86875" y1="58594" x2="99583" y2="60078"/>
                          <a14:backgroundMark x1="84271" y1="60938" x2="94375" y2="60313"/>
                          <a14:backgroundMark x1="16146" y1="52109" x2="14063" y2="5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82797">
              <a:off x="4198877" y="-76832"/>
              <a:ext cx="2999108" cy="3998808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800C6CC9-1452-4449-919E-8D68C0C6A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906" b="90000" l="3750" r="98542">
                          <a14:foregroundMark x1="16875" y1="32891" x2="16875" y2="32891"/>
                          <a14:foregroundMark x1="19583" y1="32891" x2="27396" y2="23906"/>
                          <a14:foregroundMark x1="13125" y1="35156" x2="53750" y2="28125"/>
                          <a14:foregroundMark x1="12396" y1="64531" x2="45833" y2="63984"/>
                          <a14:foregroundMark x1="10521" y1="71250" x2="43229" y2="43906"/>
                          <a14:foregroundMark x1="11250" y1="73516" x2="21458" y2="48984"/>
                          <a14:foregroundMark x1="87188" y1="65078" x2="71042" y2="41406"/>
                          <a14:foregroundMark x1="87604" y1="60000" x2="68021" y2="42813"/>
                        </a14:backgroundRemoval>
                      </a14:imgEffect>
                    </a14:imgLayer>
                  </a14:imgProps>
                </a:ext>
              </a:extLst>
            </a:blip>
            <a:srcRect t="5573" b="14906"/>
            <a:stretch/>
          </p:blipFill>
          <p:spPr>
            <a:xfrm>
              <a:off x="8134489" y="-78643"/>
              <a:ext cx="3543031" cy="3756646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a persona con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D861DAC0-9CD4-43C4-B3E6-D638D5F8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0" r="100000">
                          <a14:foregroundMark x1="13021" y1="64219" x2="66875" y2="58359"/>
                          <a14:foregroundMark x1="88438" y1="61172" x2="48646" y2="61172"/>
                          <a14:foregroundMark x1="13750" y1="68984" x2="21146" y2="44453"/>
                          <a14:foregroundMark x1="85833" y1="67578" x2="73958" y2="47500"/>
                          <a14:foregroundMark x1="45313" y1="78203" x2="45313" y2="78203"/>
                          <a14:foregroundMark x1="11563" y1="72031" x2="19688" y2="59766"/>
                          <a14:foregroundMark x1="82083" y1="72344" x2="78021" y2="61484"/>
                          <a14:foregroundMark x1="22292" y1="22188" x2="43438" y2="19141"/>
                          <a14:foregroundMark x1="27500" y1="27187" x2="40833" y2="10781"/>
                          <a14:foregroundMark x1="24167" y1="25234" x2="23750" y2="18828"/>
                          <a14:foregroundMark x1="20833" y1="23047" x2="46042" y2="21875"/>
                          <a14:foregroundMark x1="22292" y1="19688" x2="20833" y2="22188"/>
                          <a14:foregroundMark x1="21146" y1="23281" x2="34583" y2="25781"/>
                          <a14:foregroundMark x1="34583" y1="25781" x2="33438" y2="26875"/>
                          <a14:foregroundMark x1="23438" y1="25234" x2="28229" y2="26094"/>
                          <a14:foregroundMark x1="24063" y1="26406" x2="21042" y2="22578"/>
                          <a14:foregroundMark x1="21146" y1="20469" x2="20313" y2="23359"/>
                          <a14:foregroundMark x1="20313" y1="23984" x2="25417" y2="27109"/>
                          <a14:foregroundMark x1="25104" y1="27109" x2="20104" y2="24141"/>
                          <a14:foregroundMark x1="24167" y1="27109" x2="20000" y2="21797"/>
                          <a14:foregroundMark x1="86771" y1="27344" x2="73958" y2="29766"/>
                          <a14:foregroundMark x1="77708" y1="25781" x2="79375" y2="36719"/>
                          <a14:foregroundMark x1="73958" y1="36875" x2="76250" y2="28594"/>
                          <a14:foregroundMark x1="64271" y1="32266" x2="83438" y2="25234"/>
                          <a14:foregroundMark x1="88021" y1="27344" x2="77396" y2="22891"/>
                          <a14:foregroundMark x1="66458" y1="30234" x2="73125" y2="27891"/>
                          <a14:foregroundMark x1="80729" y1="38281" x2="81042" y2="33438"/>
                        </a14:backgroundRemoval>
                      </a14:imgEffect>
                    </a14:imgLayer>
                  </a14:imgProps>
                </a:ext>
              </a:extLst>
            </a:blip>
            <a:srcRect t="7411" b="17271"/>
            <a:stretch/>
          </p:blipFill>
          <p:spPr>
            <a:xfrm>
              <a:off x="237933" y="3492500"/>
              <a:ext cx="3526904" cy="3541820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F54B9B08-E328-4162-A719-0253F8095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99271">
                          <a14:foregroundMark x1="12708" y1="29766" x2="18438" y2="13516"/>
                          <a14:foregroundMark x1="35625" y1="18047" x2="55625" y2="15313"/>
                          <a14:foregroundMark x1="75938" y1="22656" x2="87708" y2="17031"/>
                          <a14:foregroundMark x1="4896" y1="67500" x2="83021" y2="59141"/>
                          <a14:foregroundMark x1="95208" y1="65781" x2="86354" y2="52031"/>
                          <a14:foregroundMark x1="21458" y1="71875" x2="22813" y2="63750"/>
                          <a14:foregroundMark x1="1875" y1="61172" x2="2500" y2="69297"/>
                          <a14:foregroundMark x1="87396" y1="14297" x2="86042" y2="38125"/>
                          <a14:foregroundMark x1="93854" y1="67266" x2="98229" y2="55625"/>
                          <a14:foregroundMark x1="39375" y1="36328" x2="54583" y2="45938"/>
                          <a14:foregroundMark x1="54583" y1="35313" x2="39688" y2="65469"/>
                          <a14:backgroundMark x1="14375" y1="54063" x2="521" y2="51016"/>
                          <a14:backgroundMark x1="83646" y1="48750" x2="97500" y2="42969"/>
                          <a14:backgroundMark x1="19792" y1="54063" x2="16354" y2="48984"/>
                          <a14:backgroundMark x1="1563" y1="38359" x2="1146" y2="35078"/>
                          <a14:backgroundMark x1="70521" y1="85000" x2="99271" y2="78203"/>
                        </a14:backgroundRemoval>
                      </a14:imgEffect>
                    </a14:imgLayer>
                  </a14:imgProps>
                </a:ext>
              </a:extLst>
            </a:blip>
            <a:srcRect b="17004"/>
            <a:stretch/>
          </p:blipFill>
          <p:spPr>
            <a:xfrm>
              <a:off x="8416215" y="3313538"/>
              <a:ext cx="3214465" cy="355716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5144AEAF-EF8F-41C5-ACE0-84BDBD5A9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91" b="99609" l="0" r="99583">
                          <a14:foregroundMark x1="90000" y1="70625" x2="5938" y2="68906"/>
                          <a14:foregroundMark x1="1771" y1="66484" x2="48229" y2="32734"/>
                          <a14:foregroundMark x1="2292" y1="35156" x2="35938" y2="15703"/>
                          <a14:foregroundMark x1="3229" y1="72969" x2="40938" y2="68203"/>
                          <a14:foregroundMark x1="85000" y1="77734" x2="84063" y2="65859"/>
                          <a14:foregroundMark x1="83646" y1="78750" x2="61354" y2="77422"/>
                          <a14:foregroundMark x1="80000" y1="80156" x2="71771" y2="757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4368" y="3808490"/>
              <a:ext cx="2733244" cy="3644324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604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80189"/>
            <a:ext cx="11887205" cy="7095199"/>
            <a:chOff x="0" y="-180189"/>
            <a:chExt cx="11887205" cy="7095199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Imagen que contiene interior, tabla, cama, pequeño&#10;&#10;Descripción generada automáticamente">
              <a:extLst>
                <a:ext uri="{FF2B5EF4-FFF2-40B4-BE49-F238E27FC236}">
                  <a16:creationId xmlns:a16="http://schemas.microsoft.com/office/drawing/2014/main" id="{B252C2A6-53D9-40D5-9925-1603C9997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713" y1="62112" x2="45478" y2="61434"/>
                          <a14:foregroundMark x1="96641" y1="60078" x2="83333" y2="65310"/>
                          <a14:foregroundMark x1="97933" y1="69864" x2="89147" y2="73062"/>
                          <a14:foregroundMark x1="2713" y1="65504" x2="2713" y2="56880"/>
                          <a14:foregroundMark x1="6718" y1="56395" x2="904" y2="57171"/>
                          <a14:foregroundMark x1="6848" y1="55329" x2="0" y2="55911"/>
                          <a14:backgroundMark x1="26615" y1="51453" x2="0" y2="51647"/>
                        </a14:backgroundRemoval>
                      </a14:imgEffect>
                    </a14:imgLayer>
                  </a14:imgProps>
                </a:ext>
              </a:extLst>
            </a:blip>
            <a:srcRect t="8702" b="14706"/>
            <a:stretch/>
          </p:blipFill>
          <p:spPr>
            <a:xfrm>
              <a:off x="640079" y="72251"/>
              <a:ext cx="3059452" cy="312434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bebé acostado en una cobija blanca&#10;&#10;Descripción generada automáticamente con confianza baja">
              <a:extLst>
                <a:ext uri="{FF2B5EF4-FFF2-40B4-BE49-F238E27FC236}">
                  <a16:creationId xmlns:a16="http://schemas.microsoft.com/office/drawing/2014/main" id="{8A9B9C22-1730-43B0-BF81-796BA39A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94" b="99419" l="0" r="100000">
                          <a14:backgroundMark x1="12403" y1="41376" x2="13824" y2="4554"/>
                          <a14:backgroundMark x1="35917" y1="3682" x2="97028" y2="1163"/>
                          <a14:backgroundMark x1="91602" y1="2519" x2="95220" y2="47868"/>
                        </a14:backgroundRemoval>
                      </a14:imgEffect>
                    </a14:imgLayer>
                  </a14:imgProps>
                </a:ext>
              </a:extLst>
            </a:blip>
            <a:srcRect t="3192" b="19218"/>
            <a:stretch/>
          </p:blipFill>
          <p:spPr>
            <a:xfrm>
              <a:off x="4180113" y="-180189"/>
              <a:ext cx="3264108" cy="337678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24F3C69F-3C30-472D-B031-B0F289778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" b="100000" l="0" r="100000">
                          <a14:foregroundMark x1="27778" y1="68508" x2="4005" y2="61531"/>
                          <a14:foregroundMark x1="18734" y1="71705" x2="2067" y2="71124"/>
                          <a14:foregroundMark x1="3101" y1="58818" x2="0" y2="63857"/>
                          <a14:foregroundMark x1="3488" y1="59205" x2="0" y2="58527"/>
                          <a14:foregroundMark x1="2067" y1="64922" x2="646" y2="69574"/>
                          <a14:backgroundMark x1="18734" y1="30717" x2="10465" y2="55620"/>
                          <a14:backgroundMark x1="4264" y1="84109" x2="98320" y2="86240"/>
                          <a14:backgroundMark x1="84496" y1="57752" x2="99225" y2="57074"/>
                          <a14:backgroundMark x1="8010" y1="72771" x2="646" y2="70640"/>
                        </a14:backgroundRemoval>
                      </a14:imgEffect>
                    </a14:imgLayer>
                  </a14:imgProps>
                </a:ext>
              </a:extLst>
            </a:blip>
            <a:srcRect t="13928" b="15080"/>
            <a:stretch/>
          </p:blipFill>
          <p:spPr>
            <a:xfrm>
              <a:off x="8142515" y="49148"/>
              <a:ext cx="3082837" cy="2918114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Imagen que contiene interior, cama, cobija, relleno&#10;&#10;Descripción generada automáticamente">
              <a:extLst>
                <a:ext uri="{FF2B5EF4-FFF2-40B4-BE49-F238E27FC236}">
                  <a16:creationId xmlns:a16="http://schemas.microsoft.com/office/drawing/2014/main" id="{579E2813-B855-4D69-B5B8-061A9AEC5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7829" r="88857">
                          <a14:foregroundMark x1="40310" y1="17054" x2="41667" y2="258"/>
                          <a14:foregroundMark x1="37209" y1="94186" x2="36919" y2="50388"/>
                          <a14:foregroundMark x1="32946" y1="97674" x2="32946" y2="83850"/>
                          <a14:foregroundMark x1="31008" y1="94832" x2="30814" y2="87597"/>
                          <a14:foregroundMark x1="42442" y1="98320" x2="36531" y2="98966"/>
                          <a14:foregroundMark x1="43798" y1="91990" x2="44283" y2="99871"/>
                          <a14:foregroundMark x1="44089" y1="90827" x2="46221" y2="98966"/>
                          <a14:foregroundMark x1="46705" y1="4134" x2="43120" y2="646"/>
                          <a14:foregroundMark x1="47093" y1="3101" x2="46221" y2="0"/>
                          <a14:foregroundMark x1="75775" y1="73127" x2="80717" y2="72222"/>
                          <a14:foregroundMark x1="73837" y1="74677" x2="75484" y2="78424"/>
                          <a14:foregroundMark x1="80426" y1="72481" x2="79264" y2="80103"/>
                          <a14:foregroundMark x1="79264" y1="80103" x2="71996" y2="76873"/>
                          <a14:backgroundMark x1="54264" y1="88243" x2="47578" y2="97416"/>
                        </a14:backgroundRemoval>
                      </a14:imgEffect>
                    </a14:imgLayer>
                  </a14:imgProps>
                </a:ext>
              </a:extLst>
            </a:blip>
            <a:srcRect l="18284" r="11019"/>
            <a:stretch/>
          </p:blipFill>
          <p:spPr>
            <a:xfrm rot="16200000">
              <a:off x="605692" y="3368445"/>
              <a:ext cx="3128226" cy="3318635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Imagen que contiene interior, tabla, relleno, cama&#10;&#10;Descripción generada automáticamente">
              <a:extLst>
                <a:ext uri="{FF2B5EF4-FFF2-40B4-BE49-F238E27FC236}">
                  <a16:creationId xmlns:a16="http://schemas.microsoft.com/office/drawing/2014/main" id="{6ED6E3D4-CE9F-40E0-9DB4-452523517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871" l="8236" r="88760">
                          <a14:foregroundMark x1="63275" y1="95220" x2="66667" y2="81783"/>
                          <a14:foregroundMark x1="69864" y1="4780" x2="69864" y2="24548"/>
                          <a14:foregroundMark x1="14922" y1="49742" x2="14632" y2="49742"/>
                          <a14:foregroundMark x1="17539" y1="50646" x2="27229" y2="51421"/>
                          <a14:foregroundMark x1="66085" y1="21189" x2="64826" y2="129"/>
                          <a14:foregroundMark x1="63857" y1="76227" x2="60368" y2="99871"/>
                          <a14:foregroundMark x1="59787" y1="94315" x2="59787" y2="99871"/>
                        </a14:backgroundRemoval>
                      </a14:imgEffect>
                    </a14:imgLayer>
                  </a14:imgProps>
                </a:ext>
              </a:extLst>
            </a:blip>
            <a:srcRect l="8658" r="11533"/>
            <a:stretch/>
          </p:blipFill>
          <p:spPr>
            <a:xfrm rot="5400000">
              <a:off x="4151751" y="3298883"/>
              <a:ext cx="3394753" cy="319018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1" name="Imagen 20" descr="Imagen que contiene interior, pastel, pequeño, cumpleaños&#10;&#10;Descripción generada automáticamente">
              <a:extLst>
                <a:ext uri="{FF2B5EF4-FFF2-40B4-BE49-F238E27FC236}">
                  <a16:creationId xmlns:a16="http://schemas.microsoft.com/office/drawing/2014/main" id="{07164EAA-0CDC-4EA6-B8D2-1A8424B03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140" b="75097" l="0" r="99871">
                          <a14:foregroundMark x1="8786" y1="50678" x2="129" y2="50872"/>
                          <a14:foregroundMark x1="2196" y1="47965" x2="23514" y2="49709"/>
                          <a14:foregroundMark x1="7235" y1="47481" x2="129" y2="47481"/>
                          <a14:foregroundMark x1="67183" y1="62984" x2="99483" y2="61434"/>
                          <a14:foregroundMark x1="86693" y1="55329" x2="99225" y2="53585"/>
                          <a14:foregroundMark x1="97416" y1="50000" x2="83333" y2="50872"/>
                          <a14:foregroundMark x1="86305" y1="48159" x2="99871" y2="48353"/>
                          <a14:foregroundMark x1="21318" y1="43411" x2="129" y2="51066"/>
                        </a14:backgroundRemoval>
                      </a14:imgEffect>
                    </a14:imgLayer>
                  </a14:imgProps>
                </a:ext>
              </a:extLst>
            </a:blip>
            <a:srcRect t="8852" b="25105"/>
            <a:stretch/>
          </p:blipFill>
          <p:spPr>
            <a:xfrm>
              <a:off x="7791525" y="3463649"/>
              <a:ext cx="3919487" cy="3451361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76087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0</Words>
  <Application>Microsoft Office PowerPoint</Application>
  <PresentationFormat>Panorámica</PresentationFormat>
  <Paragraphs>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angel Amaya</dc:creator>
  <cp:lastModifiedBy>Juan Pablo angel Amaya</cp:lastModifiedBy>
  <cp:revision>15</cp:revision>
  <dcterms:created xsi:type="dcterms:W3CDTF">2022-10-04T00:19:05Z</dcterms:created>
  <dcterms:modified xsi:type="dcterms:W3CDTF">2022-10-19T04:07:31Z</dcterms:modified>
</cp:coreProperties>
</file>